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42" r:id="rId1"/>
    <p:sldMasterId id="2147483864" r:id="rId2"/>
  </p:sldMasterIdLst>
  <p:notesMasterIdLst>
    <p:notesMasterId r:id="rId18"/>
  </p:notesMasterIdLst>
  <p:sldIdLst>
    <p:sldId id="287" r:id="rId3"/>
    <p:sldId id="285" r:id="rId4"/>
    <p:sldId id="286" r:id="rId5"/>
    <p:sldId id="302" r:id="rId6"/>
    <p:sldId id="307" r:id="rId7"/>
    <p:sldId id="308" r:id="rId8"/>
    <p:sldId id="303" r:id="rId9"/>
    <p:sldId id="304" r:id="rId10"/>
    <p:sldId id="305" r:id="rId11"/>
    <p:sldId id="306" r:id="rId12"/>
    <p:sldId id="313" r:id="rId13"/>
    <p:sldId id="310" r:id="rId14"/>
    <p:sldId id="309" r:id="rId15"/>
    <p:sldId id="312" r:id="rId16"/>
    <p:sldId id="294" r:id="rId17"/>
  </p:sldIdLst>
  <p:sldSz cx="13004800" cy="9753600"/>
  <p:notesSz cx="6858000" cy="9144000"/>
  <p:defaultTextStyle>
    <a:defPPr>
      <a:defRPr lang="en-US"/>
    </a:defPPr>
    <a:lvl1pPr algn="ctr" rtl="0" fontAlgn="base">
      <a:lnSpc>
        <a:spcPct val="90000"/>
      </a:lnSpc>
      <a:spcBef>
        <a:spcPct val="0"/>
      </a:spcBef>
      <a:spcAft>
        <a:spcPct val="0"/>
      </a:spcAft>
      <a:defRPr sz="24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1pPr>
    <a:lvl2pPr marL="457200" algn="ctr" rtl="0" fontAlgn="base">
      <a:lnSpc>
        <a:spcPct val="90000"/>
      </a:lnSpc>
      <a:spcBef>
        <a:spcPct val="0"/>
      </a:spcBef>
      <a:spcAft>
        <a:spcPct val="0"/>
      </a:spcAft>
      <a:defRPr sz="24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2pPr>
    <a:lvl3pPr marL="914400" algn="ctr" rtl="0" fontAlgn="base">
      <a:lnSpc>
        <a:spcPct val="90000"/>
      </a:lnSpc>
      <a:spcBef>
        <a:spcPct val="0"/>
      </a:spcBef>
      <a:spcAft>
        <a:spcPct val="0"/>
      </a:spcAft>
      <a:defRPr sz="24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3pPr>
    <a:lvl4pPr marL="1371600" algn="ctr" rtl="0" fontAlgn="base">
      <a:lnSpc>
        <a:spcPct val="90000"/>
      </a:lnSpc>
      <a:spcBef>
        <a:spcPct val="0"/>
      </a:spcBef>
      <a:spcAft>
        <a:spcPct val="0"/>
      </a:spcAft>
      <a:defRPr sz="24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4pPr>
    <a:lvl5pPr marL="1828800" algn="ctr" rtl="0" fontAlgn="base">
      <a:lnSpc>
        <a:spcPct val="90000"/>
      </a:lnSpc>
      <a:spcBef>
        <a:spcPct val="0"/>
      </a:spcBef>
      <a:spcAft>
        <a:spcPct val="0"/>
      </a:spcAft>
      <a:defRPr sz="24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5pPr>
    <a:lvl6pPr marL="2286000" algn="l" defTabSz="457200" rtl="0" eaLnBrk="1" latinLnBrk="0" hangingPunct="1">
      <a:defRPr sz="24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6pPr>
    <a:lvl7pPr marL="2743200" algn="l" defTabSz="457200" rtl="0" eaLnBrk="1" latinLnBrk="0" hangingPunct="1">
      <a:defRPr sz="24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7pPr>
    <a:lvl8pPr marL="3200400" algn="l" defTabSz="457200" rtl="0" eaLnBrk="1" latinLnBrk="0" hangingPunct="1">
      <a:defRPr sz="24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8pPr>
    <a:lvl9pPr marL="3657600" algn="l" defTabSz="457200" rtl="0" eaLnBrk="1" latinLnBrk="0" hangingPunct="1">
      <a:defRPr sz="24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9"/>
    <p:restoredTop sz="94638"/>
  </p:normalViewPr>
  <p:slideViewPr>
    <p:cSldViewPr>
      <p:cViewPr varScale="1">
        <p:scale>
          <a:sx n="81" d="100"/>
          <a:sy n="81" d="100"/>
        </p:scale>
        <p:origin x="1356" y="114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3" d="100"/>
          <a:sy n="83" d="100"/>
        </p:scale>
        <p:origin x="-3312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C5A78220-816A-964C-A372-11E673A98736}" type="datetimeFigureOut">
              <a:rPr lang="en-US"/>
              <a:pPr>
                <a:defRPr/>
              </a:pPr>
              <a:t>10/25/2015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0511B370-14E8-EF4C-9AA2-64A5C8F9198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2391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4"/>
          <p:cNvSpPr>
            <a:spLocks noChangeShapeType="1"/>
          </p:cNvSpPr>
          <p:nvPr userDrawn="1"/>
        </p:nvSpPr>
        <p:spPr bwMode="auto">
          <a:xfrm>
            <a:off x="1231900" y="4114800"/>
            <a:ext cx="10553700" cy="158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>
              <a:defRPr/>
            </a:pPr>
            <a:endParaRPr lang="en-US" spc="-190" dirty="0"/>
          </a:p>
        </p:txBody>
      </p:sp>
      <p:sp>
        <p:nvSpPr>
          <p:cNvPr id="6" name="Line 5"/>
          <p:cNvSpPr>
            <a:spLocks noChangeShapeType="1"/>
          </p:cNvSpPr>
          <p:nvPr userDrawn="1"/>
        </p:nvSpPr>
        <p:spPr bwMode="auto">
          <a:xfrm>
            <a:off x="1225550" y="6361113"/>
            <a:ext cx="10564813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7" name="Picture 6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8338" y="795338"/>
            <a:ext cx="4038600" cy="62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4419600"/>
            <a:ext cx="12242800" cy="1905000"/>
          </a:xfrm>
        </p:spPr>
        <p:txBody>
          <a:bodyPr>
            <a:normAutofit/>
          </a:bodyPr>
          <a:lstStyle>
            <a:lvl1pPr algn="ctr">
              <a:defRPr sz="8400" spc="-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6200" y="6781800"/>
            <a:ext cx="7772400" cy="2197100"/>
          </a:xfrm>
        </p:spPr>
        <p:txBody>
          <a:bodyPr/>
          <a:lstStyle>
            <a:lvl1pPr algn="ctr">
              <a:lnSpc>
                <a:spcPct val="120000"/>
              </a:lnSpc>
              <a:defRPr sz="2800" i="1"/>
            </a:lvl1pPr>
            <a:lvl2pPr algn="ctr">
              <a:lnSpc>
                <a:spcPct val="120000"/>
              </a:lnSpc>
              <a:defRPr sz="2800" i="1"/>
            </a:lvl2pPr>
            <a:lvl3pPr algn="ctr">
              <a:lnSpc>
                <a:spcPct val="120000"/>
              </a:lnSpc>
              <a:defRPr sz="2800" i="1"/>
            </a:lvl3pPr>
            <a:lvl4pPr algn="ctr">
              <a:lnSpc>
                <a:spcPct val="120000"/>
              </a:lnSpc>
              <a:defRPr sz="2800" i="1"/>
            </a:lvl4pPr>
            <a:lvl5pPr algn="ctr">
              <a:lnSpc>
                <a:spcPct val="120000"/>
              </a:lnSpc>
              <a:defRPr sz="2800" i="1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4081624" y="2667000"/>
            <a:ext cx="4853942" cy="769441"/>
          </a:xfrm>
          <a:solidFill>
            <a:schemeClr val="accent2"/>
          </a:solidFill>
        </p:spPr>
        <p:txBody>
          <a:bodyPr wrap="none" lIns="365760" tIns="228600" rIns="365760" bIns="228600" anchor="ctr">
            <a:spAutoFit/>
          </a:bodyPr>
          <a:lstStyle>
            <a:lvl1pPr algn="ctr">
              <a:lnSpc>
                <a:spcPct val="80000"/>
              </a:lnSpc>
              <a:defRPr sz="2400" b="1" i="1" spc="500" baseline="0">
                <a:solidFill>
                  <a:schemeClr val="bg1"/>
                </a:solidFill>
                <a:latin typeface="Open Sans"/>
                <a:cs typeface="Open Sans Extrabold Italic"/>
              </a:defRPr>
            </a:lvl1pPr>
            <a:lvl2pPr>
              <a:defRPr sz="24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2pPr>
            <a:lvl3pPr>
              <a:defRPr sz="24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3pPr>
            <a:lvl4pPr>
              <a:defRPr sz="24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4pPr>
            <a:lvl5pPr>
              <a:defRPr sz="24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7768488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EA460E-1626-DA4F-8DE3-CFF9D8A21C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561472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 userDrawn="1"/>
        </p:nvSpPr>
        <p:spPr bwMode="auto">
          <a:xfrm>
            <a:off x="2616200" y="3200400"/>
            <a:ext cx="7783513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0" y="8458200"/>
            <a:ext cx="4114800" cy="63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12242800" cy="1905000"/>
          </a:xfrm>
        </p:spPr>
        <p:txBody>
          <a:bodyPr>
            <a:normAutofit/>
          </a:bodyPr>
          <a:lstStyle>
            <a:lvl1pPr algn="ctr">
              <a:defRPr sz="8400" spc="-4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6200" y="3284533"/>
            <a:ext cx="7772400" cy="3032625"/>
          </a:xfrm>
          <a:solidFill>
            <a:srgbClr val="A17861"/>
          </a:solidFill>
          <a:effectLst>
            <a:outerShdw dist="25400" dir="5400000" algn="tl" rotWithShape="0">
              <a:schemeClr val="tx1"/>
            </a:outerShdw>
          </a:effectLst>
        </p:spPr>
        <p:txBody>
          <a:bodyPr tIns="228600" bIns="228600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2800" i="1"/>
            </a:lvl1pPr>
            <a:lvl2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2800" i="1"/>
            </a:lvl2pPr>
            <a:lvl3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2800" i="1"/>
            </a:lvl3pPr>
            <a:lvl4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2800" i="1"/>
            </a:lvl4pPr>
            <a:lvl5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2800" i="1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5087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4"/>
          <p:cNvSpPr>
            <a:spLocks noChangeShapeType="1"/>
          </p:cNvSpPr>
          <p:nvPr userDrawn="1"/>
        </p:nvSpPr>
        <p:spPr bwMode="auto">
          <a:xfrm>
            <a:off x="1231900" y="4114800"/>
            <a:ext cx="10553700" cy="1588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>
              <a:defRPr/>
            </a:pPr>
            <a:endParaRPr lang="en-US" spc="-190" dirty="0"/>
          </a:p>
        </p:txBody>
      </p:sp>
      <p:sp>
        <p:nvSpPr>
          <p:cNvPr id="6" name="Line 5"/>
          <p:cNvSpPr>
            <a:spLocks noChangeShapeType="1"/>
          </p:cNvSpPr>
          <p:nvPr userDrawn="1"/>
        </p:nvSpPr>
        <p:spPr bwMode="auto">
          <a:xfrm>
            <a:off x="1225550" y="6361113"/>
            <a:ext cx="10564813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7" name="Picture 6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8338" y="795338"/>
            <a:ext cx="4038600" cy="62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4419600"/>
            <a:ext cx="12242800" cy="1905000"/>
          </a:xfrm>
        </p:spPr>
        <p:txBody>
          <a:bodyPr>
            <a:normAutofit/>
          </a:bodyPr>
          <a:lstStyle>
            <a:lvl1pPr algn="ctr">
              <a:defRPr sz="8400" spc="-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6200" y="6781800"/>
            <a:ext cx="7772400" cy="2197100"/>
          </a:xfrm>
        </p:spPr>
        <p:txBody>
          <a:bodyPr/>
          <a:lstStyle>
            <a:lvl1pPr algn="ctr">
              <a:lnSpc>
                <a:spcPct val="120000"/>
              </a:lnSpc>
              <a:defRPr sz="2800" i="1"/>
            </a:lvl1pPr>
            <a:lvl2pPr algn="ctr">
              <a:lnSpc>
                <a:spcPct val="120000"/>
              </a:lnSpc>
              <a:defRPr sz="2800" i="1"/>
            </a:lvl2pPr>
            <a:lvl3pPr algn="ctr">
              <a:lnSpc>
                <a:spcPct val="120000"/>
              </a:lnSpc>
              <a:defRPr sz="2800" i="1"/>
            </a:lvl3pPr>
            <a:lvl4pPr algn="ctr">
              <a:lnSpc>
                <a:spcPct val="120000"/>
              </a:lnSpc>
              <a:defRPr sz="2800" i="1"/>
            </a:lvl4pPr>
            <a:lvl5pPr algn="ctr">
              <a:lnSpc>
                <a:spcPct val="120000"/>
              </a:lnSpc>
              <a:defRPr sz="2800" i="1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4081624" y="2667000"/>
            <a:ext cx="4853942" cy="769441"/>
          </a:xfrm>
          <a:solidFill>
            <a:schemeClr val="accent4"/>
          </a:solidFill>
        </p:spPr>
        <p:txBody>
          <a:bodyPr wrap="none" lIns="365760" tIns="228600" rIns="365760" bIns="228600" anchor="ctr">
            <a:spAutoFit/>
          </a:bodyPr>
          <a:lstStyle>
            <a:lvl1pPr algn="ctr">
              <a:lnSpc>
                <a:spcPct val="80000"/>
              </a:lnSpc>
              <a:defRPr sz="2400" b="1" i="1" spc="500" baseline="0">
                <a:solidFill>
                  <a:schemeClr val="bg1"/>
                </a:solidFill>
                <a:latin typeface="Open Sans"/>
                <a:cs typeface="Open Sans Extrabold Italic"/>
              </a:defRPr>
            </a:lvl1pPr>
            <a:lvl2pPr>
              <a:defRPr sz="24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2pPr>
            <a:lvl3pPr>
              <a:defRPr sz="24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3pPr>
            <a:lvl4pPr>
              <a:defRPr sz="24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4pPr>
            <a:lvl5pPr>
              <a:defRPr sz="24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30889207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393700" y="1192213"/>
            <a:ext cx="12230100" cy="158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4"/>
              </a:buClr>
              <a:defRPr/>
            </a:lvl1pPr>
            <a:lvl2pPr marL="742950" indent="-742950">
              <a:lnSpc>
                <a:spcPct val="120000"/>
              </a:lnSpc>
              <a:buClr>
                <a:schemeClr val="accent4"/>
              </a:buClr>
              <a:defRPr/>
            </a:lvl2pPr>
            <a:lvl3pPr marL="342900" indent="-342900">
              <a:buClr>
                <a:schemeClr val="accent4"/>
              </a:buClr>
              <a:defRPr/>
            </a:lvl3pPr>
            <a:lvl4pPr marL="635000" indent="-292100">
              <a:buClr>
                <a:schemeClr val="accent4"/>
              </a:buClr>
              <a:defRPr/>
            </a:lvl4pPr>
            <a:lvl5pPr>
              <a:buClr>
                <a:schemeClr val="accent4"/>
              </a:buCl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ED3AA9-1222-5E47-B347-472ECE8774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61148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393700" y="1192213"/>
            <a:ext cx="12230100" cy="158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0" y="1422400"/>
            <a:ext cx="6121400" cy="7632700"/>
          </a:xfrm>
        </p:spPr>
        <p:txBody>
          <a:bodyPr/>
          <a:lstStyle>
            <a:lvl1pPr>
              <a:buClr>
                <a:schemeClr val="accent4"/>
              </a:buClr>
              <a:defRPr/>
            </a:lvl1pPr>
            <a:lvl2pPr marL="742950" indent="-742950">
              <a:lnSpc>
                <a:spcPct val="120000"/>
              </a:lnSpc>
              <a:buClr>
                <a:schemeClr val="accent4"/>
              </a:buClr>
              <a:defRPr/>
            </a:lvl2pPr>
            <a:lvl3pPr marL="342900" indent="-342900">
              <a:buClr>
                <a:schemeClr val="accent4"/>
              </a:buClr>
              <a:defRPr/>
            </a:lvl3pPr>
            <a:lvl4pPr marL="635000" indent="-292100">
              <a:buClr>
                <a:schemeClr val="accent4"/>
              </a:buClr>
              <a:defRPr/>
            </a:lvl4pPr>
            <a:lvl5pPr>
              <a:buClr>
                <a:schemeClr val="accent4"/>
              </a:buCl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B5F368-0E8D-AD46-AC1E-3472773C8DA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222255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eck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393700" y="1192213"/>
            <a:ext cx="12230100" cy="158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20700" indent="-520700">
              <a:lnSpc>
                <a:spcPct val="120000"/>
              </a:lnSpc>
              <a:spcBef>
                <a:spcPts val="1200"/>
              </a:spcBef>
              <a:buClr>
                <a:schemeClr val="accent4"/>
              </a:buClr>
              <a:buFont typeface="Wingdings" charset="2"/>
              <a:buChar char=""/>
              <a:defRPr sz="3600"/>
            </a:lvl1pPr>
            <a:lvl2pPr marL="1028700" indent="-520700">
              <a:lnSpc>
                <a:spcPct val="120000"/>
              </a:lnSpc>
              <a:spcBef>
                <a:spcPts val="1200"/>
              </a:spcBef>
              <a:buClr>
                <a:schemeClr val="accent4"/>
              </a:buClr>
              <a:buFont typeface="Wingdings" charset="2"/>
              <a:buChar char=""/>
              <a:defRPr sz="3600"/>
            </a:lvl2pPr>
            <a:lvl3pPr marL="1549400" indent="-520700">
              <a:lnSpc>
                <a:spcPct val="120000"/>
              </a:lnSpc>
              <a:spcBef>
                <a:spcPts val="1200"/>
              </a:spcBef>
              <a:buClr>
                <a:schemeClr val="accent4"/>
              </a:buClr>
              <a:buFont typeface="Wingdings" charset="2"/>
              <a:buChar char=""/>
              <a:defRPr sz="3600"/>
            </a:lvl3pPr>
            <a:lvl4pPr marL="2057400" indent="-520700">
              <a:lnSpc>
                <a:spcPct val="120000"/>
              </a:lnSpc>
              <a:spcBef>
                <a:spcPts val="1200"/>
              </a:spcBef>
              <a:buClr>
                <a:schemeClr val="accent4"/>
              </a:buClr>
              <a:buFont typeface="Wingdings" charset="2"/>
              <a:buChar char=""/>
              <a:defRPr sz="3600"/>
            </a:lvl4pPr>
            <a:lvl5pPr marL="2578100" indent="-520700">
              <a:lnSpc>
                <a:spcPct val="120000"/>
              </a:lnSpc>
              <a:spcBef>
                <a:spcPts val="1200"/>
              </a:spcBef>
              <a:buClr>
                <a:schemeClr val="accent4"/>
              </a:buClr>
              <a:buFont typeface="Wingdings" charset="2"/>
              <a:buChar char=""/>
              <a:defRPr sz="3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F9D3E2-3262-F641-AB24-FF4A39ED94B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282686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533400" y="7745413"/>
            <a:ext cx="11938000" cy="158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5" name="Picture 5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75" y="762000"/>
            <a:ext cx="4038600" cy="627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39750" y="1911350"/>
            <a:ext cx="11925300" cy="5651500"/>
          </a:xfrm>
        </p:spPr>
        <p:txBody>
          <a:bodyPr anchor="b"/>
          <a:lstStyle>
            <a:lvl1pPr marL="0" marR="0" indent="0" algn="l" defTabSz="914400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9600" cap="all" spc="-400"/>
            </a:lvl1pPr>
          </a:lstStyle>
          <a:p>
            <a:r>
              <a:rPr lang="en-US" noProof="0" dirty="0" smtClean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533400" y="8039100"/>
            <a:ext cx="11938000" cy="1143000"/>
          </a:xfrm>
        </p:spPr>
        <p:txBody>
          <a:bodyPr/>
          <a:lstStyle>
            <a:lvl1pPr>
              <a:lnSpc>
                <a:spcPct val="120000"/>
              </a:lnSpc>
              <a:defRPr sz="2800" b="0" i="1">
                <a:latin typeface="Open Sans Light"/>
                <a:cs typeface="Open Sans Light"/>
              </a:defRPr>
            </a:lvl1pPr>
            <a:lvl2pPr>
              <a:lnSpc>
                <a:spcPct val="120000"/>
              </a:lnSpc>
              <a:defRPr sz="2800" b="0" i="1">
                <a:latin typeface="Open Sans Light"/>
                <a:cs typeface="Open Sans Light"/>
              </a:defRPr>
            </a:lvl2pPr>
            <a:lvl3pPr>
              <a:lnSpc>
                <a:spcPct val="120000"/>
              </a:lnSpc>
              <a:defRPr sz="2800" b="0" i="1">
                <a:latin typeface="Open Sans Light"/>
                <a:cs typeface="Open Sans Light"/>
              </a:defRPr>
            </a:lvl3pPr>
            <a:lvl4pPr>
              <a:lnSpc>
                <a:spcPct val="120000"/>
              </a:lnSpc>
              <a:defRPr sz="2800" b="0" i="1">
                <a:latin typeface="Open Sans Light"/>
                <a:cs typeface="Open Sans Light"/>
              </a:defRPr>
            </a:lvl4pPr>
            <a:lvl5pPr>
              <a:lnSpc>
                <a:spcPct val="120000"/>
              </a:lnSpc>
              <a:defRPr sz="2800" b="0" i="1"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F5B2CA-BCA1-9745-82ED-D3862910942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711599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 - Reversed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533400" y="7745413"/>
            <a:ext cx="11938000" cy="158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00" y="762000"/>
            <a:ext cx="4114800" cy="63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39750" y="1911350"/>
            <a:ext cx="11925300" cy="5651500"/>
          </a:xfrm>
        </p:spPr>
        <p:txBody>
          <a:bodyPr anchor="b"/>
          <a:lstStyle>
            <a:lvl1pPr marL="0" marR="0" indent="0" algn="l" defTabSz="914400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9600" cap="all" spc="-400">
                <a:solidFill>
                  <a:srgbClr val="FFFFFF"/>
                </a:solidFill>
              </a:defRPr>
            </a:lvl1pPr>
          </a:lstStyle>
          <a:p>
            <a:r>
              <a:rPr lang="en-US" noProof="0" dirty="0" smtClean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533400" y="8039100"/>
            <a:ext cx="11938000" cy="1143000"/>
          </a:xfrm>
        </p:spPr>
        <p:txBody>
          <a:bodyPr/>
          <a:lstStyle>
            <a:lvl1pPr>
              <a:lnSpc>
                <a:spcPct val="110000"/>
              </a:lnSpc>
              <a:defRPr sz="2800" b="0" i="1">
                <a:solidFill>
                  <a:srgbClr val="FFFFFF"/>
                </a:solidFill>
                <a:latin typeface="Open Sans Light"/>
                <a:cs typeface="Open Sans Light"/>
              </a:defRPr>
            </a:lvl1pPr>
            <a:lvl2pPr>
              <a:lnSpc>
                <a:spcPct val="110000"/>
              </a:lnSpc>
              <a:defRPr sz="2800" b="0" i="1">
                <a:solidFill>
                  <a:srgbClr val="FFFFFF"/>
                </a:solidFill>
                <a:latin typeface="Open Sans Light"/>
                <a:cs typeface="Open Sans Light"/>
              </a:defRPr>
            </a:lvl2pPr>
            <a:lvl3pPr>
              <a:lnSpc>
                <a:spcPct val="110000"/>
              </a:lnSpc>
              <a:defRPr sz="2800" b="0" i="1">
                <a:solidFill>
                  <a:srgbClr val="FFFFFF"/>
                </a:solidFill>
                <a:latin typeface="Open Sans Light"/>
                <a:cs typeface="Open Sans Light"/>
              </a:defRPr>
            </a:lvl3pPr>
            <a:lvl4pPr>
              <a:lnSpc>
                <a:spcPct val="110000"/>
              </a:lnSpc>
              <a:defRPr sz="2800" b="0" i="1">
                <a:solidFill>
                  <a:srgbClr val="FFFFFF"/>
                </a:solidFill>
                <a:latin typeface="Open Sans Light"/>
                <a:cs typeface="Open Sans Light"/>
              </a:defRPr>
            </a:lvl4pPr>
            <a:lvl5pPr>
              <a:lnSpc>
                <a:spcPct val="110000"/>
              </a:lnSpc>
              <a:defRPr sz="2800" b="0" i="1">
                <a:solidFill>
                  <a:srgbClr val="FFFFFF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EDC83E-2C64-F44F-BCC1-220EFDC8117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5385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457200"/>
            <a:ext cx="3149600" cy="723900"/>
          </a:xfrm>
        </p:spPr>
        <p:txBody>
          <a:bodyPr anchor="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97300" y="381000"/>
            <a:ext cx="8826500" cy="8674100"/>
          </a:xfrm>
        </p:spPr>
        <p:txBody>
          <a:bodyPr/>
          <a:lstStyle>
            <a:lvl1pPr>
              <a:lnSpc>
                <a:spcPct val="90000"/>
              </a:lnSpc>
              <a:buClr>
                <a:schemeClr val="accent4"/>
              </a:buClr>
              <a:defRPr sz="3200"/>
            </a:lvl1pPr>
            <a:lvl2pPr marL="742950" indent="-742950">
              <a:lnSpc>
                <a:spcPct val="120000"/>
              </a:lnSpc>
              <a:buClr>
                <a:schemeClr val="accent4"/>
              </a:buClr>
              <a:defRPr sz="1800"/>
            </a:lvl2pPr>
            <a:lvl3pPr marL="342900" indent="-342900">
              <a:lnSpc>
                <a:spcPct val="120000"/>
              </a:lnSpc>
              <a:buClr>
                <a:schemeClr val="accent4"/>
              </a:buClr>
              <a:defRPr sz="1800"/>
            </a:lvl3pPr>
            <a:lvl4pPr marL="635000" indent="-292100">
              <a:lnSpc>
                <a:spcPct val="120000"/>
              </a:lnSpc>
              <a:buClr>
                <a:schemeClr val="accent4"/>
              </a:buClr>
              <a:defRPr sz="1800"/>
            </a:lvl4pPr>
            <a:lvl5pPr>
              <a:lnSpc>
                <a:spcPct val="120000"/>
              </a:lnSpc>
              <a:buClr>
                <a:schemeClr val="accent4"/>
              </a:buClr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5BCE79-35B8-8A4E-BF89-30FE3F5C0F3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325345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082800" y="3276600"/>
            <a:ext cx="8839200" cy="3199850"/>
          </a:xfrm>
        </p:spPr>
        <p:txBody>
          <a:bodyPr anchor="ctr">
            <a:spAutoFit/>
          </a:bodyPr>
          <a:lstStyle>
            <a:lvl1pPr marL="0" indent="0" algn="ctr">
              <a:buFontTx/>
              <a:buNone/>
              <a:defRPr b="0" i="1">
                <a:solidFill>
                  <a:srgbClr val="00AA5B"/>
                </a:solidFill>
                <a:latin typeface="Open Sans Light"/>
                <a:cs typeface="Open Sans Light"/>
              </a:defRPr>
            </a:lvl1pPr>
            <a:lvl2pPr marL="0" indent="0" algn="ctr">
              <a:buFontTx/>
              <a:buNone/>
              <a:defRPr b="0" i="1">
                <a:solidFill>
                  <a:srgbClr val="00AA5B"/>
                </a:solidFill>
                <a:latin typeface="Open Sans Light"/>
                <a:cs typeface="Open Sans Light"/>
              </a:defRPr>
            </a:lvl2pPr>
            <a:lvl3pPr marL="0" indent="0" algn="ctr">
              <a:buFontTx/>
              <a:buNone/>
              <a:defRPr b="0" i="1">
                <a:solidFill>
                  <a:srgbClr val="00AA5B"/>
                </a:solidFill>
                <a:latin typeface="Open Sans Light"/>
                <a:cs typeface="Open Sans Light"/>
              </a:defRPr>
            </a:lvl3pPr>
            <a:lvl4pPr marL="0" indent="0" algn="ctr">
              <a:buFontTx/>
              <a:buNone/>
              <a:defRPr b="0" i="1">
                <a:solidFill>
                  <a:srgbClr val="00AA5B"/>
                </a:solidFill>
                <a:latin typeface="Open Sans Light"/>
                <a:cs typeface="Open Sans Light"/>
              </a:defRPr>
            </a:lvl4pPr>
            <a:lvl5pPr marL="0" indent="0" algn="ctr">
              <a:buFontTx/>
              <a:buNone/>
              <a:defRPr b="0" i="1">
                <a:solidFill>
                  <a:srgbClr val="00AA5B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" name="Text Box 4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07B570-2DB6-8E40-97FD-627C94FD301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519092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393700" y="1192213"/>
            <a:ext cx="12230100" cy="158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42950" indent="-742950">
              <a:lnSpc>
                <a:spcPct val="120000"/>
              </a:lnSpc>
              <a:defRPr/>
            </a:lvl2pPr>
            <a:lvl3pPr marL="342900" indent="-342900">
              <a:buClr>
                <a:schemeClr val="accent2"/>
              </a:buClr>
              <a:defRPr/>
            </a:lvl3pPr>
            <a:lvl4pPr marL="635000" indent="-292100"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63C8F7-3B45-AC47-8AA3-16317B775D6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464663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 userDrawn="1"/>
        </p:nvSpPr>
        <p:spPr bwMode="auto">
          <a:xfrm>
            <a:off x="2017713" y="1573213"/>
            <a:ext cx="8980487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Line 4"/>
          <p:cNvSpPr>
            <a:spLocks noChangeShapeType="1"/>
          </p:cNvSpPr>
          <p:nvPr userDrawn="1"/>
        </p:nvSpPr>
        <p:spPr bwMode="auto">
          <a:xfrm rot="10800000" flipH="1">
            <a:off x="2017713" y="366713"/>
            <a:ext cx="8980487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6600" y="673100"/>
            <a:ext cx="8991600" cy="723900"/>
          </a:xfrm>
        </p:spPr>
        <p:txBody>
          <a:bodyPr/>
          <a:lstStyle>
            <a:lvl1pPr algn="ctr">
              <a:defRPr sz="5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4D82B8-896A-334C-8D91-FF9EC1998B5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166187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BE4B044-2569-3F43-8287-B21897D884B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997800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 userDrawn="1"/>
        </p:nvSpPr>
        <p:spPr bwMode="auto">
          <a:xfrm>
            <a:off x="2616200" y="3200400"/>
            <a:ext cx="7783513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0" y="8458200"/>
            <a:ext cx="4114800" cy="63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12242800" cy="1905000"/>
          </a:xfrm>
        </p:spPr>
        <p:txBody>
          <a:bodyPr>
            <a:normAutofit/>
          </a:bodyPr>
          <a:lstStyle>
            <a:lvl1pPr algn="ctr">
              <a:defRPr sz="8400" spc="-4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6200" y="3284533"/>
            <a:ext cx="7772400" cy="3032625"/>
          </a:xfrm>
          <a:solidFill>
            <a:srgbClr val="00AA5B"/>
          </a:solidFill>
          <a:effectLst>
            <a:outerShdw dist="25400" dir="5400000" algn="tl" rotWithShape="0">
              <a:schemeClr val="tx1"/>
            </a:outerShdw>
          </a:effectLst>
        </p:spPr>
        <p:txBody>
          <a:bodyPr tIns="228600" bIns="228600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2800" i="1"/>
            </a:lvl1pPr>
            <a:lvl2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2800" i="1"/>
            </a:lvl2pPr>
            <a:lvl3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2800" i="1"/>
            </a:lvl3pPr>
            <a:lvl4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2800" i="1"/>
            </a:lvl4pPr>
            <a:lvl5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2800" i="1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5727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393700" y="1192213"/>
            <a:ext cx="12230100" cy="158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0" y="1422400"/>
            <a:ext cx="6121400" cy="7632700"/>
          </a:xfrm>
        </p:spPr>
        <p:txBody>
          <a:bodyPr/>
          <a:lstStyle>
            <a:lvl2pPr marL="742950" indent="-742950">
              <a:lnSpc>
                <a:spcPct val="120000"/>
              </a:lnSpc>
              <a:defRPr/>
            </a:lvl2pPr>
            <a:lvl3pPr marL="342900" indent="-342900">
              <a:buClr>
                <a:schemeClr val="accent2"/>
              </a:buClr>
              <a:defRPr/>
            </a:lvl3pPr>
            <a:lvl4pPr marL="635000" indent="-292100"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E3CEF2-A3ED-E143-BC1A-64ED8E21785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873613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eck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393700" y="1192213"/>
            <a:ext cx="12230100" cy="158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20700" indent="-520700">
              <a:lnSpc>
                <a:spcPct val="120000"/>
              </a:lnSpc>
              <a:spcBef>
                <a:spcPts val="1200"/>
              </a:spcBef>
              <a:buClr>
                <a:schemeClr val="accent2"/>
              </a:buClr>
              <a:buFont typeface="Wingdings" charset="2"/>
              <a:buChar char=""/>
              <a:defRPr sz="3600"/>
            </a:lvl1pPr>
            <a:lvl2pPr marL="1028700" indent="-520700">
              <a:lnSpc>
                <a:spcPct val="120000"/>
              </a:lnSpc>
              <a:spcBef>
                <a:spcPts val="1200"/>
              </a:spcBef>
              <a:buClr>
                <a:schemeClr val="accent2"/>
              </a:buClr>
              <a:buFont typeface="Wingdings" charset="2"/>
              <a:buChar char=""/>
              <a:defRPr sz="3600"/>
            </a:lvl2pPr>
            <a:lvl3pPr marL="1549400" indent="-520700">
              <a:lnSpc>
                <a:spcPct val="120000"/>
              </a:lnSpc>
              <a:spcBef>
                <a:spcPts val="1200"/>
              </a:spcBef>
              <a:buClr>
                <a:schemeClr val="accent2"/>
              </a:buClr>
              <a:buFont typeface="Wingdings" charset="2"/>
              <a:buChar char=""/>
              <a:defRPr sz="3600"/>
            </a:lvl3pPr>
            <a:lvl4pPr marL="2057400" indent="-520700">
              <a:lnSpc>
                <a:spcPct val="120000"/>
              </a:lnSpc>
              <a:spcBef>
                <a:spcPts val="1200"/>
              </a:spcBef>
              <a:buClr>
                <a:schemeClr val="accent2"/>
              </a:buClr>
              <a:buFont typeface="Wingdings" charset="2"/>
              <a:buChar char=""/>
              <a:defRPr sz="3600"/>
            </a:lvl4pPr>
            <a:lvl5pPr marL="2578100" indent="-520700">
              <a:lnSpc>
                <a:spcPct val="120000"/>
              </a:lnSpc>
              <a:spcBef>
                <a:spcPts val="1200"/>
              </a:spcBef>
              <a:buClr>
                <a:schemeClr val="accent2"/>
              </a:buClr>
              <a:buFont typeface="Wingdings" charset="2"/>
              <a:buChar char=""/>
              <a:defRPr sz="3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8F36E-6169-FB48-ADBF-1C5327902D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48437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533400" y="7745413"/>
            <a:ext cx="11938000" cy="158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5" name="Picture 5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75" y="762000"/>
            <a:ext cx="4038600" cy="627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39750" y="1911350"/>
            <a:ext cx="11925300" cy="5651500"/>
          </a:xfrm>
        </p:spPr>
        <p:txBody>
          <a:bodyPr anchor="b"/>
          <a:lstStyle>
            <a:lvl1pPr marL="0" marR="0" indent="0" algn="l" defTabSz="914400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9600" cap="all" spc="-400"/>
            </a:lvl1pPr>
          </a:lstStyle>
          <a:p>
            <a:r>
              <a:rPr lang="en-US" noProof="0" dirty="0" smtClean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533400" y="8039100"/>
            <a:ext cx="11938000" cy="1143000"/>
          </a:xfrm>
        </p:spPr>
        <p:txBody>
          <a:bodyPr/>
          <a:lstStyle>
            <a:lvl1pPr>
              <a:lnSpc>
                <a:spcPct val="120000"/>
              </a:lnSpc>
              <a:defRPr sz="2800" b="0" i="1">
                <a:latin typeface="Open Sans Light"/>
                <a:cs typeface="Open Sans Light"/>
              </a:defRPr>
            </a:lvl1pPr>
            <a:lvl2pPr>
              <a:lnSpc>
                <a:spcPct val="120000"/>
              </a:lnSpc>
              <a:defRPr sz="2800" b="0" i="1">
                <a:latin typeface="Open Sans Light"/>
                <a:cs typeface="Open Sans Light"/>
              </a:defRPr>
            </a:lvl2pPr>
            <a:lvl3pPr>
              <a:lnSpc>
                <a:spcPct val="120000"/>
              </a:lnSpc>
              <a:defRPr sz="2800" b="0" i="1">
                <a:latin typeface="Open Sans Light"/>
                <a:cs typeface="Open Sans Light"/>
              </a:defRPr>
            </a:lvl3pPr>
            <a:lvl4pPr>
              <a:lnSpc>
                <a:spcPct val="120000"/>
              </a:lnSpc>
              <a:defRPr sz="2800" b="0" i="1">
                <a:latin typeface="Open Sans Light"/>
                <a:cs typeface="Open Sans Light"/>
              </a:defRPr>
            </a:lvl4pPr>
            <a:lvl5pPr>
              <a:lnSpc>
                <a:spcPct val="120000"/>
              </a:lnSpc>
              <a:defRPr sz="2800" b="0" i="1"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8797F7-8343-6A4F-B427-8F2B68D5478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799661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 - Reversed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533400" y="7745413"/>
            <a:ext cx="11938000" cy="1587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00" y="762000"/>
            <a:ext cx="4114800" cy="63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39750" y="1911350"/>
            <a:ext cx="11925300" cy="5651500"/>
          </a:xfrm>
        </p:spPr>
        <p:txBody>
          <a:bodyPr anchor="b"/>
          <a:lstStyle>
            <a:lvl1pPr marL="0" marR="0" indent="0" algn="l" defTabSz="914400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9600" cap="all" spc="-400">
                <a:solidFill>
                  <a:srgbClr val="FFFFFF"/>
                </a:solidFill>
              </a:defRPr>
            </a:lvl1pPr>
          </a:lstStyle>
          <a:p>
            <a:r>
              <a:rPr lang="en-US" noProof="0" dirty="0" smtClean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533400" y="8039100"/>
            <a:ext cx="11938000" cy="1143000"/>
          </a:xfrm>
        </p:spPr>
        <p:txBody>
          <a:bodyPr/>
          <a:lstStyle>
            <a:lvl1pPr>
              <a:lnSpc>
                <a:spcPct val="110000"/>
              </a:lnSpc>
              <a:defRPr sz="2800" b="0" i="1">
                <a:solidFill>
                  <a:srgbClr val="FFFFFF"/>
                </a:solidFill>
                <a:latin typeface="Open Sans Light"/>
                <a:cs typeface="Open Sans Light"/>
              </a:defRPr>
            </a:lvl1pPr>
            <a:lvl2pPr>
              <a:lnSpc>
                <a:spcPct val="110000"/>
              </a:lnSpc>
              <a:defRPr sz="2800" b="0" i="1">
                <a:solidFill>
                  <a:srgbClr val="FFFFFF"/>
                </a:solidFill>
                <a:latin typeface="Open Sans Light"/>
                <a:cs typeface="Open Sans Light"/>
              </a:defRPr>
            </a:lvl2pPr>
            <a:lvl3pPr>
              <a:lnSpc>
                <a:spcPct val="110000"/>
              </a:lnSpc>
              <a:defRPr sz="2800" b="0" i="1">
                <a:solidFill>
                  <a:srgbClr val="FFFFFF"/>
                </a:solidFill>
                <a:latin typeface="Open Sans Light"/>
                <a:cs typeface="Open Sans Light"/>
              </a:defRPr>
            </a:lvl3pPr>
            <a:lvl4pPr>
              <a:lnSpc>
                <a:spcPct val="110000"/>
              </a:lnSpc>
              <a:defRPr sz="2800" b="0" i="1">
                <a:solidFill>
                  <a:srgbClr val="FFFFFF"/>
                </a:solidFill>
                <a:latin typeface="Open Sans Light"/>
                <a:cs typeface="Open Sans Light"/>
              </a:defRPr>
            </a:lvl4pPr>
            <a:lvl5pPr>
              <a:lnSpc>
                <a:spcPct val="110000"/>
              </a:lnSpc>
              <a:defRPr sz="2800" b="0" i="1">
                <a:solidFill>
                  <a:srgbClr val="FFFFFF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59FF49-2D39-C94A-8C45-5A004EE3CF9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2838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" y="457200"/>
            <a:ext cx="3149600" cy="723900"/>
          </a:xfrm>
        </p:spPr>
        <p:txBody>
          <a:bodyPr anchor="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97300" y="381000"/>
            <a:ext cx="8826500" cy="8674100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  <a:lvl2pPr marL="742950" indent="-742950">
              <a:lnSpc>
                <a:spcPct val="120000"/>
              </a:lnSpc>
              <a:defRPr sz="1800"/>
            </a:lvl2pPr>
            <a:lvl3pPr marL="342900" indent="-342900">
              <a:lnSpc>
                <a:spcPct val="120000"/>
              </a:lnSpc>
              <a:buClr>
                <a:schemeClr val="accent2"/>
              </a:buClr>
              <a:defRPr sz="1800"/>
            </a:lvl3pPr>
            <a:lvl4pPr marL="635000" indent="-292100">
              <a:lnSpc>
                <a:spcPct val="120000"/>
              </a:lnSpc>
              <a:buClr>
                <a:schemeClr val="accent2"/>
              </a:buClr>
              <a:defRPr sz="1800"/>
            </a:lvl4pPr>
            <a:lvl5pPr>
              <a:lnSpc>
                <a:spcPct val="120000"/>
              </a:lnSpc>
              <a:buClr>
                <a:schemeClr val="accent2"/>
              </a:buClr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B34898-47EB-9D4D-B4E7-AC69392EF69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806211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082800" y="3276600"/>
            <a:ext cx="8839200" cy="3199850"/>
          </a:xfrm>
        </p:spPr>
        <p:txBody>
          <a:bodyPr anchor="ctr">
            <a:spAutoFit/>
          </a:bodyPr>
          <a:lstStyle>
            <a:lvl1pPr marL="0" indent="0" algn="ctr">
              <a:buFontTx/>
              <a:buNone/>
              <a:defRPr b="0" i="1">
                <a:solidFill>
                  <a:schemeClr val="accent2"/>
                </a:solidFill>
                <a:latin typeface="Open Sans Light"/>
                <a:cs typeface="Open Sans Light"/>
              </a:defRPr>
            </a:lvl1pPr>
            <a:lvl2pPr marL="0" indent="0" algn="ctr">
              <a:buFontTx/>
              <a:buNone/>
              <a:defRPr b="0" i="1">
                <a:solidFill>
                  <a:schemeClr val="accent2"/>
                </a:solidFill>
                <a:latin typeface="Open Sans Light"/>
                <a:cs typeface="Open Sans Light"/>
              </a:defRPr>
            </a:lvl2pPr>
            <a:lvl3pPr marL="0" indent="0" algn="ctr">
              <a:buFontTx/>
              <a:buNone/>
              <a:defRPr b="0" i="1">
                <a:solidFill>
                  <a:schemeClr val="accent2"/>
                </a:solidFill>
                <a:latin typeface="Open Sans Light"/>
                <a:cs typeface="Open Sans Light"/>
              </a:defRPr>
            </a:lvl3pPr>
            <a:lvl4pPr marL="0" indent="0" algn="ctr">
              <a:buFontTx/>
              <a:buNone/>
              <a:defRPr b="0" i="1">
                <a:solidFill>
                  <a:schemeClr val="accent2"/>
                </a:solidFill>
                <a:latin typeface="Open Sans Light"/>
                <a:cs typeface="Open Sans Light"/>
              </a:defRPr>
            </a:lvl4pPr>
            <a:lvl5pPr marL="0" indent="0" algn="ctr">
              <a:buFontTx/>
              <a:buNone/>
              <a:defRPr b="0" i="1">
                <a:solidFill>
                  <a:schemeClr val="accent2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" name="Text Box 4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353BBB-A620-3745-8A1C-E5BE8371619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769682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 userDrawn="1"/>
        </p:nvSpPr>
        <p:spPr bwMode="auto">
          <a:xfrm>
            <a:off x="2017713" y="1573213"/>
            <a:ext cx="8980487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Line 4"/>
          <p:cNvSpPr>
            <a:spLocks noChangeShapeType="1"/>
          </p:cNvSpPr>
          <p:nvPr userDrawn="1"/>
        </p:nvSpPr>
        <p:spPr bwMode="auto">
          <a:xfrm rot="10800000" flipH="1">
            <a:off x="2017713" y="366713"/>
            <a:ext cx="8980487" cy="0"/>
          </a:xfrm>
          <a:prstGeom prst="line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6600" y="673100"/>
            <a:ext cx="8991600" cy="723900"/>
          </a:xfrm>
        </p:spPr>
        <p:txBody>
          <a:bodyPr/>
          <a:lstStyle>
            <a:lvl1pPr algn="ctr">
              <a:defRPr sz="5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5802D0-E7DB-5948-8D4C-BFB468D06F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48088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304800"/>
            <a:ext cx="12242800" cy="7239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Extrabold" charset="0"/>
              </a:rPr>
              <a:t>Click to edit Master title style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422400"/>
            <a:ext cx="12242800" cy="76327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Light" charset="0"/>
              </a:rPr>
              <a:t>Click to edit Master text styles</a:t>
            </a:r>
          </a:p>
          <a:p>
            <a:pPr lvl="1"/>
            <a:r>
              <a:rPr lang="en-US" dirty="0">
                <a:sym typeface="Open Sans Light" charset="0"/>
              </a:rPr>
              <a:t>Second level</a:t>
            </a:r>
          </a:p>
          <a:p>
            <a:pPr lvl="2"/>
            <a:r>
              <a:rPr lang="en-US" dirty="0">
                <a:sym typeface="Open Sans Light" charset="0"/>
              </a:rPr>
              <a:t>Third level</a:t>
            </a:r>
          </a:p>
          <a:p>
            <a:pPr lvl="3"/>
            <a:r>
              <a:rPr lang="en-US" dirty="0">
                <a:sym typeface="Open Sans Light" charset="0"/>
              </a:rPr>
              <a:t>Fourth level</a:t>
            </a:r>
          </a:p>
          <a:p>
            <a:pPr lvl="4"/>
            <a:r>
              <a:rPr lang="en-US" dirty="0">
                <a:sym typeface="Open Sans Light" charset="0"/>
              </a:rPr>
              <a:t>Fifth level</a:t>
            </a:r>
          </a:p>
        </p:txBody>
      </p:sp>
      <p:sp>
        <p:nvSpPr>
          <p:cNvPr id="4100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12355513" y="9258300"/>
            <a:ext cx="268287" cy="29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defRPr sz="1100" b="0" i="1">
                <a:solidFill>
                  <a:srgbClr val="808184"/>
                </a:solidFill>
                <a:latin typeface="Open Sans Light"/>
                <a:ea typeface="ＭＳ Ｐゴシック" charset="0"/>
                <a:cs typeface="Open Sans Light"/>
                <a:sym typeface="Open Sans Italic" charset="0"/>
              </a:defRPr>
            </a:lvl1pPr>
            <a:lvl2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pPr>
              <a:defRPr/>
            </a:pPr>
            <a:fld id="{2C4D8162-F20D-264B-9B22-634840B078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81" r:id="rId1"/>
    <p:sldLayoutId id="2147484182" r:id="rId2"/>
    <p:sldLayoutId id="2147484183" r:id="rId3"/>
    <p:sldLayoutId id="2147484184" r:id="rId4"/>
    <p:sldLayoutId id="2147484185" r:id="rId5"/>
    <p:sldLayoutId id="2147484186" r:id="rId6"/>
    <p:sldLayoutId id="2147484167" r:id="rId7"/>
    <p:sldLayoutId id="2147484168" r:id="rId8"/>
    <p:sldLayoutId id="2147484187" r:id="rId9"/>
    <p:sldLayoutId id="2147484169" r:id="rId10"/>
    <p:sldLayoutId id="2147484188" r:id="rId11"/>
  </p:sldLayoutIdLst>
  <p:transition/>
  <p:hf hdr="0" ftr="0" dt="0"/>
  <p:txStyles>
    <p:titleStyle>
      <a:lvl1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3600" cap="all" spc="-90">
          <a:solidFill>
            <a:schemeClr val="accent2"/>
          </a:solidFill>
          <a:latin typeface="+mj-lt"/>
          <a:ea typeface="+mj-ea"/>
          <a:cs typeface="+mj-cs"/>
          <a:sym typeface="Open Sans Extrabold" charset="0"/>
        </a:defRPr>
      </a:lvl1pPr>
      <a:lvl2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2pPr>
      <a:lvl3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3pPr>
      <a:lvl4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4pPr>
      <a:lvl5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5pPr>
      <a:lvl6pPr marL="457200" algn="l" rtl="0" fontAlgn="base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6pPr>
      <a:lvl7pPr marL="914400" algn="l" rtl="0" fontAlgn="base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7pPr>
      <a:lvl8pPr marL="1371600" algn="l" rtl="0" fontAlgn="base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8pPr>
      <a:lvl9pPr marL="1828800" algn="l" rtl="0" fontAlgn="base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9pPr>
    </p:titleStyle>
    <p:bodyStyle>
      <a:lvl1pPr marL="342900" indent="-342900" algn="l" rtl="0" eaLnBrk="0" fontAlgn="base" hangingPunct="0">
        <a:lnSpc>
          <a:spcPct val="120000"/>
        </a:lnSpc>
        <a:spcBef>
          <a:spcPts val="2400"/>
        </a:spcBef>
        <a:spcAft>
          <a:spcPct val="0"/>
        </a:spcAft>
        <a:defRPr sz="48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1pPr>
      <a:lvl2pPr marL="742950" indent="-742950" algn="l" rtl="0" eaLnBrk="0" fontAlgn="base" hangingPunct="0">
        <a:lnSpc>
          <a:spcPct val="120000"/>
        </a:lnSpc>
        <a:spcBef>
          <a:spcPts val="2400"/>
        </a:spcBef>
        <a:spcAft>
          <a:spcPct val="0"/>
        </a:spcAft>
        <a:defRPr sz="26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2pPr>
      <a:lvl3pPr marL="342900" indent="-342900" algn="l" rtl="0" eaLnBrk="0" fontAlgn="base" hangingPunct="0">
        <a:lnSpc>
          <a:spcPct val="120000"/>
        </a:lnSpc>
        <a:spcBef>
          <a:spcPts val="1200"/>
        </a:spcBef>
        <a:spcAft>
          <a:spcPct val="0"/>
        </a:spcAft>
        <a:buClr>
          <a:schemeClr val="accent2"/>
        </a:buClr>
        <a:buSzPct val="100000"/>
        <a:buFont typeface="Lucida Grande" charset="0"/>
        <a:buChar char="■"/>
        <a:defRPr sz="26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3pPr>
      <a:lvl4pPr marL="635000" indent="-292100" algn="l" rtl="0" eaLnBrk="0" fontAlgn="base" hangingPunct="0">
        <a:lnSpc>
          <a:spcPct val="120000"/>
        </a:lnSpc>
        <a:spcBef>
          <a:spcPts val="1200"/>
        </a:spcBef>
        <a:spcAft>
          <a:spcPct val="0"/>
        </a:spcAft>
        <a:buClr>
          <a:schemeClr val="accent2"/>
        </a:buClr>
        <a:buSzPct val="100000"/>
        <a:buFont typeface="Lucida Grande" charset="0"/>
        <a:buChar char="●"/>
        <a:defRPr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4pPr>
      <a:lvl5pPr marL="952500" indent="-317500" algn="l" rtl="0" eaLnBrk="0" fontAlgn="base" hangingPunct="0">
        <a:lnSpc>
          <a:spcPct val="120000"/>
        </a:lnSpc>
        <a:spcBef>
          <a:spcPts val="1200"/>
        </a:spcBef>
        <a:spcAft>
          <a:spcPct val="0"/>
        </a:spcAft>
        <a:buClr>
          <a:schemeClr val="accent2"/>
        </a:buClr>
        <a:buSzPct val="100000"/>
        <a:buFont typeface="Lucida Grande" charset="0"/>
        <a:buChar char="-"/>
        <a:defRPr sz="14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5pPr>
      <a:lvl6pPr marL="1409700" indent="-317500" algn="l" rtl="0" fontAlgn="base">
        <a:spcBef>
          <a:spcPts val="1200"/>
        </a:spcBef>
        <a:spcAft>
          <a:spcPct val="0"/>
        </a:spcAft>
        <a:buSzPct val="100000"/>
        <a:buFont typeface="Lucida Grande" charset="0"/>
        <a:buChar char="-"/>
        <a:defRPr sz="14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6pPr>
      <a:lvl7pPr marL="1866900" indent="-317500" algn="l" rtl="0" fontAlgn="base">
        <a:spcBef>
          <a:spcPts val="1200"/>
        </a:spcBef>
        <a:spcAft>
          <a:spcPct val="0"/>
        </a:spcAft>
        <a:buSzPct val="100000"/>
        <a:buFont typeface="Lucida Grande" charset="0"/>
        <a:buChar char="-"/>
        <a:defRPr sz="14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7pPr>
      <a:lvl8pPr marL="2324100" indent="-317500" algn="l" rtl="0" fontAlgn="base">
        <a:spcBef>
          <a:spcPts val="1200"/>
        </a:spcBef>
        <a:spcAft>
          <a:spcPct val="0"/>
        </a:spcAft>
        <a:buSzPct val="100000"/>
        <a:buFont typeface="Lucida Grande" charset="0"/>
        <a:buChar char="-"/>
        <a:defRPr sz="14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8pPr>
      <a:lvl9pPr marL="2781300" indent="-317500" algn="l" rtl="0" fontAlgn="base">
        <a:spcBef>
          <a:spcPts val="1200"/>
        </a:spcBef>
        <a:spcAft>
          <a:spcPct val="0"/>
        </a:spcAft>
        <a:buSzPct val="100000"/>
        <a:buFont typeface="Lucida Grande" charset="0"/>
        <a:buChar char="-"/>
        <a:defRPr sz="14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304800"/>
            <a:ext cx="12242800" cy="7239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Extrabold" charset="0"/>
              </a:rPr>
              <a:t>Click to edit Master title style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422400"/>
            <a:ext cx="12242800" cy="76327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Light" charset="0"/>
              </a:rPr>
              <a:t>Click to edit Master text styles</a:t>
            </a:r>
          </a:p>
          <a:p>
            <a:pPr lvl="1"/>
            <a:r>
              <a:rPr lang="en-US" dirty="0">
                <a:sym typeface="Open Sans Light" charset="0"/>
              </a:rPr>
              <a:t>Second level</a:t>
            </a:r>
          </a:p>
          <a:p>
            <a:pPr lvl="2"/>
            <a:r>
              <a:rPr lang="en-US" dirty="0">
                <a:sym typeface="Open Sans Light" charset="0"/>
              </a:rPr>
              <a:t>Third level</a:t>
            </a:r>
          </a:p>
          <a:p>
            <a:pPr lvl="3"/>
            <a:r>
              <a:rPr lang="en-US" dirty="0">
                <a:sym typeface="Open Sans Light" charset="0"/>
              </a:rPr>
              <a:t>Fourth level</a:t>
            </a:r>
          </a:p>
          <a:p>
            <a:pPr lvl="4"/>
            <a:r>
              <a:rPr lang="en-US" dirty="0">
                <a:sym typeface="Open Sans Light" charset="0"/>
              </a:rPr>
              <a:t>Fifth level</a:t>
            </a:r>
          </a:p>
        </p:txBody>
      </p:sp>
      <p:sp>
        <p:nvSpPr>
          <p:cNvPr id="4100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12355513" y="9258300"/>
            <a:ext cx="268287" cy="29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defRPr sz="1100" b="0" i="1">
                <a:solidFill>
                  <a:srgbClr val="808184"/>
                </a:solidFill>
                <a:latin typeface="Open Sans Light"/>
                <a:ea typeface="ＭＳ Ｐゴシック" charset="0"/>
                <a:cs typeface="Open Sans Light"/>
                <a:sym typeface="Open Sans Italic" charset="0"/>
              </a:defRPr>
            </a:lvl1pPr>
            <a:lvl2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pPr>
              <a:defRPr/>
            </a:pPr>
            <a:fld id="{7A190D75-D3FD-2A44-9981-88C47E18B6E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89" r:id="rId1"/>
    <p:sldLayoutId id="2147484190" r:id="rId2"/>
    <p:sldLayoutId id="2147484191" r:id="rId3"/>
    <p:sldLayoutId id="2147484192" r:id="rId4"/>
    <p:sldLayoutId id="2147484193" r:id="rId5"/>
    <p:sldLayoutId id="2147484194" r:id="rId6"/>
    <p:sldLayoutId id="2147484170" r:id="rId7"/>
    <p:sldLayoutId id="2147484171" r:id="rId8"/>
    <p:sldLayoutId id="2147484195" r:id="rId9"/>
    <p:sldLayoutId id="2147484172" r:id="rId10"/>
    <p:sldLayoutId id="2147484196" r:id="rId11"/>
  </p:sldLayoutIdLst>
  <p:transition/>
  <p:hf hdr="0" ftr="0" dt="0"/>
  <p:txStyles>
    <p:titleStyle>
      <a:lvl1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3600" cap="all" spc="-90">
          <a:solidFill>
            <a:srgbClr val="00AA5B"/>
          </a:solidFill>
          <a:latin typeface="+mj-lt"/>
          <a:ea typeface="+mj-ea"/>
          <a:cs typeface="+mj-cs"/>
          <a:sym typeface="Open Sans Extrabold" charset="0"/>
        </a:defRPr>
      </a:lvl1pPr>
      <a:lvl2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rgbClr val="00AA5B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2pPr>
      <a:lvl3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rgbClr val="00AA5B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3pPr>
      <a:lvl4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rgbClr val="00AA5B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4pPr>
      <a:lvl5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rgbClr val="00AA5B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5pPr>
      <a:lvl6pPr marL="457200" algn="l" rtl="0" fontAlgn="base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6pPr>
      <a:lvl7pPr marL="914400" algn="l" rtl="0" fontAlgn="base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7pPr>
      <a:lvl8pPr marL="1371600" algn="l" rtl="0" fontAlgn="base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8pPr>
      <a:lvl9pPr marL="1828800" algn="l" rtl="0" fontAlgn="base">
        <a:lnSpc>
          <a:spcPct val="7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9pPr>
    </p:titleStyle>
    <p:bodyStyle>
      <a:lvl1pPr marL="342900" indent="-342900" algn="l" rtl="0" eaLnBrk="0" fontAlgn="base" hangingPunct="0">
        <a:lnSpc>
          <a:spcPct val="120000"/>
        </a:lnSpc>
        <a:spcBef>
          <a:spcPts val="2400"/>
        </a:spcBef>
        <a:spcAft>
          <a:spcPct val="0"/>
        </a:spcAft>
        <a:defRPr sz="48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1pPr>
      <a:lvl2pPr marL="742950" indent="-742950" algn="l" rtl="0" eaLnBrk="0" fontAlgn="base" hangingPunct="0">
        <a:lnSpc>
          <a:spcPct val="120000"/>
        </a:lnSpc>
        <a:spcBef>
          <a:spcPts val="2400"/>
        </a:spcBef>
        <a:spcAft>
          <a:spcPct val="0"/>
        </a:spcAft>
        <a:defRPr sz="26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2pPr>
      <a:lvl3pPr marL="342900" indent="-342900" algn="l" rtl="0" eaLnBrk="0" fontAlgn="base" hangingPunct="0">
        <a:lnSpc>
          <a:spcPct val="120000"/>
        </a:lnSpc>
        <a:spcBef>
          <a:spcPts val="1200"/>
        </a:spcBef>
        <a:spcAft>
          <a:spcPct val="0"/>
        </a:spcAft>
        <a:buClr>
          <a:srgbClr val="00AA5B"/>
        </a:buClr>
        <a:buSzPct val="100000"/>
        <a:buFont typeface="Lucida Grande" charset="0"/>
        <a:buChar char="■"/>
        <a:defRPr sz="26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3pPr>
      <a:lvl4pPr marL="635000" indent="-292100" algn="l" rtl="0" eaLnBrk="0" fontAlgn="base" hangingPunct="0">
        <a:lnSpc>
          <a:spcPct val="120000"/>
        </a:lnSpc>
        <a:spcBef>
          <a:spcPts val="1200"/>
        </a:spcBef>
        <a:spcAft>
          <a:spcPct val="0"/>
        </a:spcAft>
        <a:buClr>
          <a:srgbClr val="00AA5B"/>
        </a:buClr>
        <a:buSzPct val="100000"/>
        <a:buFont typeface="Lucida Grande" charset="0"/>
        <a:buChar char="●"/>
        <a:defRPr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4pPr>
      <a:lvl5pPr marL="952500" indent="-317500" algn="l" rtl="0" eaLnBrk="0" fontAlgn="base" hangingPunct="0">
        <a:lnSpc>
          <a:spcPct val="120000"/>
        </a:lnSpc>
        <a:spcBef>
          <a:spcPts val="1200"/>
        </a:spcBef>
        <a:spcAft>
          <a:spcPct val="0"/>
        </a:spcAft>
        <a:buClr>
          <a:srgbClr val="00AA5B"/>
        </a:buClr>
        <a:buSzPct val="100000"/>
        <a:buFont typeface="Lucida Grande" charset="0"/>
        <a:buChar char="-"/>
        <a:defRPr sz="14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5pPr>
      <a:lvl6pPr marL="1409700" indent="-317500" algn="l" rtl="0" fontAlgn="base">
        <a:spcBef>
          <a:spcPts val="1200"/>
        </a:spcBef>
        <a:spcAft>
          <a:spcPct val="0"/>
        </a:spcAft>
        <a:buSzPct val="100000"/>
        <a:buFont typeface="Lucida Grande" charset="0"/>
        <a:buChar char="-"/>
        <a:defRPr sz="14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6pPr>
      <a:lvl7pPr marL="1866900" indent="-317500" algn="l" rtl="0" fontAlgn="base">
        <a:spcBef>
          <a:spcPts val="1200"/>
        </a:spcBef>
        <a:spcAft>
          <a:spcPct val="0"/>
        </a:spcAft>
        <a:buSzPct val="100000"/>
        <a:buFont typeface="Lucida Grande" charset="0"/>
        <a:buChar char="-"/>
        <a:defRPr sz="14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7pPr>
      <a:lvl8pPr marL="2324100" indent="-317500" algn="l" rtl="0" fontAlgn="base">
        <a:spcBef>
          <a:spcPts val="1200"/>
        </a:spcBef>
        <a:spcAft>
          <a:spcPct val="0"/>
        </a:spcAft>
        <a:buSzPct val="100000"/>
        <a:buFont typeface="Lucida Grande" charset="0"/>
        <a:buChar char="-"/>
        <a:defRPr sz="14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8pPr>
      <a:lvl9pPr marL="2781300" indent="-317500" algn="l" rtl="0" fontAlgn="base">
        <a:spcBef>
          <a:spcPts val="1200"/>
        </a:spcBef>
        <a:spcAft>
          <a:spcPct val="0"/>
        </a:spcAft>
        <a:buSzPct val="100000"/>
        <a:buFont typeface="Lucida Grande" charset="0"/>
        <a:buChar char="-"/>
        <a:defRPr sz="14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 smtClean="0"/>
              <a:t>WORKSHOP </a:t>
            </a:r>
            <a:r>
              <a:rPr lang="en-US" dirty="0" smtClean="0"/>
              <a:t>Kickoff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Introduction &amp; Preparation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0EDC83E-2C64-F44F-BCC1-220EFDC81178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4923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FORK &amp; </a:t>
            </a:r>
            <a:r>
              <a:rPr lang="en-US" altLang="zh-CN" dirty="0" err="1" smtClean="0"/>
              <a:t>Practise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1ED3AA9-1222-5E47-B347-472ECE8774C1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847" y="1428191"/>
            <a:ext cx="12277106" cy="762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7707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Practise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What the workshop does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EF5B2CA-BCA1-9745-82ED-D3862910942D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23490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Setup Environment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安装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Visual Studio 2012/2013</a:t>
            </a:r>
          </a:p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安装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Visual Assist</a:t>
            </a:r>
          </a:p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创建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Windows Console Application</a:t>
            </a:r>
          </a:p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编写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Hello World</a:t>
            </a:r>
          </a:p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编译并运行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EF9D3E2-3262-F641-AB24-FF4A39ED94B6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5438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Join Code Club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依照</a:t>
            </a:r>
            <a:r>
              <a:rPr lang="en-US" altLang="zh-CN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帮助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安装</a:t>
            </a:r>
            <a:r>
              <a:rPr lang="en-US" altLang="zh-CN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配置账号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fork </a:t>
            </a:r>
            <a:r>
              <a:rPr lang="en-US" altLang="zh-CN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GitTraining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并通过</a:t>
            </a:r>
            <a:r>
              <a:rPr lang="en-US" altLang="zh-CN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clone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至本地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创建一个文件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添加到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clone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代码库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中并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commit</a:t>
            </a:r>
          </a:p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将本地的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commit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push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code club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上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GitTraining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地址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atinLnBrk="1"/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EF9D3E2-3262-F641-AB24-FF4A39ED94B6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3749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16200" y="3284533"/>
            <a:ext cx="7772400" cy="1858779"/>
          </a:xfrm>
        </p:spPr>
        <p:txBody>
          <a:bodyPr/>
          <a:lstStyle/>
          <a:p>
            <a:r>
              <a:rPr lang="en-US" altLang="zh-CN" sz="8400" i="0" cap="all" spc="-400" dirty="0">
                <a:solidFill>
                  <a:srgbClr val="FFFFFF"/>
                </a:solidFill>
                <a:latin typeface="Open Sans Extrabold"/>
                <a:sym typeface="Open Sans Extrabold" charset="0"/>
              </a:rPr>
              <a:t>Q &amp; 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39381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6200" y="3284533"/>
            <a:ext cx="7772400" cy="2529923"/>
          </a:xfrm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en-US" dirty="0"/>
              <a:t>For questions or suggestions:</a:t>
            </a:r>
          </a:p>
          <a:p>
            <a:pPr>
              <a:spcBef>
                <a:spcPct val="0"/>
              </a:spcBef>
            </a:pPr>
            <a:endParaRPr lang="en-US" altLang="en-US" dirty="0"/>
          </a:p>
          <a:p>
            <a:pPr>
              <a:spcBef>
                <a:spcPct val="0"/>
              </a:spcBef>
            </a:pPr>
            <a:r>
              <a:rPr lang="en-US" altLang="en-US" dirty="0" smtClean="0"/>
              <a:t>Wu Kun</a:t>
            </a:r>
            <a:endParaRPr lang="en-US" altLang="en-US" dirty="0"/>
          </a:p>
          <a:p>
            <a:pPr>
              <a:spcBef>
                <a:spcPct val="0"/>
              </a:spcBef>
            </a:pPr>
            <a:r>
              <a:rPr lang="en-US" altLang="en-US" dirty="0" err="1" smtClean="0"/>
              <a:t>kunwu@thoughtworks.com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2705070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 smtClean="0"/>
              <a:t>现状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IDE</a:t>
            </a:r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百花齐放</a:t>
            </a:r>
            <a:r>
              <a:rPr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使用水平参差不齐</a:t>
            </a:r>
          </a:p>
          <a:p>
            <a:r>
              <a:rPr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DT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意愿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较低</a:t>
            </a:r>
            <a:r>
              <a:rPr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手工验证效率低下</a:t>
            </a:r>
          </a:p>
          <a:p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测试框架落后</a:t>
            </a:r>
            <a:r>
              <a:rPr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 UT</a:t>
            </a:r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经验少</a:t>
            </a:r>
          </a:p>
          <a:p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调试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工具体验差</a:t>
            </a:r>
            <a:r>
              <a:rPr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调试手段单一</a:t>
            </a:r>
          </a:p>
          <a:p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任务拆解</a:t>
            </a:r>
            <a:r>
              <a:rPr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及重构意识不足</a:t>
            </a:r>
            <a:endParaRPr lang="en-US" altLang="zh-Han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知识传承</a:t>
            </a:r>
            <a:r>
              <a:rPr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经验沉淀及分享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途径少</a:t>
            </a:r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EF9D3E2-3262-F641-AB24-FF4A39ED94B6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9646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应对</a:t>
            </a:r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</a:p>
          <a:p>
            <a:pPr lvl="1"/>
            <a:r>
              <a:rPr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Visual Studio + Visual Assist</a:t>
            </a:r>
          </a:p>
          <a:p>
            <a:pPr lvl="1"/>
            <a:r>
              <a:rPr lang="en-US" altLang="zh-Hans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VisualGDB</a:t>
            </a:r>
            <a:r>
              <a:rPr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Hans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WinGDB</a:t>
            </a:r>
            <a:endParaRPr lang="zh-Hans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  <a:endParaRPr lang="en-US" altLang="zh-Han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Unit testing, Stub &amp; Mock, TDD</a:t>
            </a:r>
          </a:p>
          <a:p>
            <a:pPr lvl="1"/>
            <a:r>
              <a:rPr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Tasking, OOP, Refactoring</a:t>
            </a:r>
            <a:endParaRPr lang="zh-Hans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实践</a:t>
            </a:r>
            <a:endParaRPr lang="en-US" altLang="zh-Han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Session, Workshop</a:t>
            </a:r>
          </a:p>
          <a:p>
            <a:pPr lvl="1"/>
            <a:r>
              <a:rPr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Pairing, Retro, Code Diff</a:t>
            </a:r>
            <a:endParaRPr lang="zh-Hans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EF9D3E2-3262-F641-AB24-FF4A39ED94B6}" type="slidenum">
              <a:rPr 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defRPr/>
              </a:pPr>
              <a:t>3</a:t>
            </a:fld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220891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81000" y="1422400"/>
            <a:ext cx="12243600" cy="7632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Workshop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1ED3AA9-1222-5E47-B347-472ECE8774C1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13936" b="2960"/>
          <a:stretch/>
        </p:blipFill>
        <p:spPr>
          <a:xfrm>
            <a:off x="381000" y="1422000"/>
            <a:ext cx="12242800" cy="76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89637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DT Workshop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计划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Introduction to Google Test</a:t>
            </a: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Stub &amp; Mock</a:t>
            </a: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依赖注入及解耦</a:t>
            </a: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可测试性重构</a:t>
            </a:r>
          </a:p>
          <a:p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gtest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gmock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高级用法</a:t>
            </a:r>
          </a:p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综合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练习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Retro</a:t>
            </a:r>
          </a:p>
          <a:p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分为两组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组每周两次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Workshop</a:t>
            </a:r>
          </a:p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对进行练习</a:t>
            </a:r>
            <a:r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反馈至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Code Club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EF9D3E2-3262-F641-AB24-FF4A39ED94B6}" type="slidenum">
              <a:rPr 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defRPr/>
              </a:pPr>
              <a:t>5</a:t>
            </a:fld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91805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Preparation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Tools and Accounts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EF5B2CA-BCA1-9745-82ED-D3862910942D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6899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r>
              <a:rPr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Visual Studio + Visual Assist</a:t>
            </a:r>
            <a:endParaRPr lang="zh-Hans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提升编码效率</a:t>
            </a:r>
            <a:r>
              <a:rPr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减少编码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错误</a:t>
            </a:r>
            <a:endParaRPr lang="zh-Hans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快捷键</a:t>
            </a:r>
            <a:r>
              <a:rPr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 Refactor</a:t>
            </a:r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功能</a:t>
            </a:r>
            <a:r>
              <a:rPr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, Code Snippet</a:t>
            </a:r>
          </a:p>
          <a:p>
            <a:endParaRPr lang="en-US" altLang="zh-Han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EF9D3E2-3262-F641-AB24-FF4A39ED94B6}" type="slidenum">
              <a:rPr 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defRPr/>
              </a:pPr>
              <a:t>7</a:t>
            </a:fld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5208319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知识载体</a:t>
            </a:r>
            <a:endParaRPr 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wrap="square">
            <a:no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Git + </a:t>
            </a:r>
            <a:r>
              <a:rPr lang="en-US" altLang="zh-Hans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endParaRPr lang="en-US" altLang="zh-Han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  <a:r>
              <a:rPr lang="zh-Hans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本地代码</a:t>
            </a:r>
            <a:r>
              <a:rPr lang="en-US" altLang="zh-Hans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Hans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小步</a:t>
            </a:r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提交</a:t>
            </a:r>
            <a:endParaRPr lang="en-US" altLang="zh-Han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结合</a:t>
            </a:r>
            <a:r>
              <a:rPr lang="zh-Hans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內源</a:t>
            </a:r>
            <a:r>
              <a:rPr lang="en-US" altLang="zh-Hans" dirty="0"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r>
              <a:rPr lang="zh-Hans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进行</a:t>
            </a:r>
            <a:r>
              <a:rPr lang="en-US" altLang="zh-Hans" dirty="0">
                <a:latin typeface="微软雅黑" panose="020B0503020204020204" pitchFamily="34" charset="-122"/>
                <a:ea typeface="微软雅黑" panose="020B0503020204020204" pitchFamily="34" charset="-122"/>
              </a:rPr>
              <a:t>Wiki</a:t>
            </a:r>
            <a:r>
              <a:rPr lang="zh-Hans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建设</a:t>
            </a:r>
            <a:r>
              <a:rPr lang="en-US" altLang="zh-Hans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Workshop</a:t>
            </a:r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练习</a:t>
            </a:r>
            <a:endParaRPr lang="en-US" altLang="zh-Han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EF9D3E2-3262-F641-AB24-FF4A39ED94B6}" type="slidenum">
              <a:rPr 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>
                <a:defRPr/>
              </a:pPr>
              <a:t>8</a:t>
            </a:fld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546559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TRAINING ON GITHUB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1ED3AA9-1222-5E47-B347-472ECE8774C1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21" y="1422400"/>
            <a:ext cx="12091358" cy="7738958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 bwMode="auto">
          <a:xfrm>
            <a:off x="11254928" y="1564432"/>
            <a:ext cx="1293151" cy="50405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457200" tIns="228600" rIns="457200" bIns="228600" rtlCol="0" anchor="ctr"/>
          <a:lstStyle/>
          <a:p>
            <a:pPr algn="ctr">
              <a:lnSpc>
                <a:spcPct val="100000"/>
              </a:lnSpc>
            </a:pPr>
            <a:endParaRPr lang="zh-CN" altLang="en-US" dirty="0" smtClean="0">
              <a:solidFill>
                <a:schemeClr val="tx1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0188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2_TW - Black">
  <a:themeElements>
    <a:clrScheme name="ThoughtWorks 1">
      <a:dk1>
        <a:srgbClr val="000000"/>
      </a:dk1>
      <a:lt1>
        <a:srgbClr val="FFFFFF"/>
      </a:lt1>
      <a:dk2>
        <a:srgbClr val="808184"/>
      </a:dk2>
      <a:lt2>
        <a:srgbClr val="EEEEEE"/>
      </a:lt2>
      <a:accent1>
        <a:srgbClr val="00BCCD"/>
      </a:accent1>
      <a:accent2>
        <a:srgbClr val="A17861"/>
      </a:accent2>
      <a:accent3>
        <a:srgbClr val="F58A33"/>
      </a:accent3>
      <a:accent4>
        <a:srgbClr val="00AA5B"/>
      </a:accent4>
      <a:accent5>
        <a:srgbClr val="B51B58"/>
      </a:accent5>
      <a:accent6>
        <a:srgbClr val="EE5BA0"/>
      </a:accent6>
      <a:hlink>
        <a:srgbClr val="0078BF"/>
      </a:hlink>
      <a:folHlink>
        <a:srgbClr val="702269"/>
      </a:folHlink>
    </a:clrScheme>
    <a:fontScheme name="Content - Black">
      <a:majorFont>
        <a:latin typeface="Open Sans Extrabold"/>
        <a:ea typeface="ヒラギノ角ゴ ProN W6"/>
        <a:cs typeface="ヒラギノ角ゴ ProN W6"/>
      </a:majorFont>
      <a:minorFont>
        <a:latin typeface="Open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/>
        </a:solidFill>
        <a:ln>
          <a:noFill/>
        </a:ln>
      </a:spPr>
      <a:bodyPr lIns="457200" tIns="228600" rIns="457200" bIns="228600" rtlCol="0" anchor="ctr"/>
      <a:lstStyle>
        <a:defPPr algn="ctr">
          <a:lnSpc>
            <a:spcPct val="100000"/>
          </a:lnSpc>
          <a:defRPr dirty="0" smtClean="0">
            <a:solidFill>
              <a:schemeClr val="tx1"/>
            </a:solidFill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EEEEE"/>
        </a:solidFill>
        <a:ln>
          <a:noFill/>
        </a:ln>
        <a:effectLst/>
        <a:extLst>
          <a:ext uri="{91240B29-F687-4f45-9708-019B960494DF}">
            <a14:hiddenLine xmlns="" xmlns:a14="http://schemas.microsoft.com/office/drawing/2010/main"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Open Sans Light" charset="0"/>
            <a:ea typeface="ヒラギノ角ゴ ProN W3" charset="0"/>
            <a:cs typeface="ヒラギノ角ゴ ProN W3" charset="0"/>
            <a:sym typeface="Open Sans Light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lnSpc>
            <a:spcPct val="100000"/>
          </a:lnSpc>
          <a:defRPr dirty="0" smtClean="0"/>
        </a:defPPr>
      </a:lstStyle>
    </a:txDef>
  </a:objectDefaults>
  <a:extraClrSchemeLst>
    <a:extraClrScheme>
      <a:clrScheme name="Content - Blac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4_TW - Black">
  <a:themeElements>
    <a:clrScheme name="ThoughtWorks 1">
      <a:dk1>
        <a:srgbClr val="000000"/>
      </a:dk1>
      <a:lt1>
        <a:srgbClr val="FFFFFF"/>
      </a:lt1>
      <a:dk2>
        <a:srgbClr val="808184"/>
      </a:dk2>
      <a:lt2>
        <a:srgbClr val="EEEEEE"/>
      </a:lt2>
      <a:accent1>
        <a:srgbClr val="00BCCD"/>
      </a:accent1>
      <a:accent2>
        <a:srgbClr val="A17861"/>
      </a:accent2>
      <a:accent3>
        <a:srgbClr val="F58A33"/>
      </a:accent3>
      <a:accent4>
        <a:srgbClr val="00AA5B"/>
      </a:accent4>
      <a:accent5>
        <a:srgbClr val="B51B58"/>
      </a:accent5>
      <a:accent6>
        <a:srgbClr val="EE5BA0"/>
      </a:accent6>
      <a:hlink>
        <a:srgbClr val="0078BF"/>
      </a:hlink>
      <a:folHlink>
        <a:srgbClr val="702269"/>
      </a:folHlink>
    </a:clrScheme>
    <a:fontScheme name="Content - Black">
      <a:majorFont>
        <a:latin typeface="Open Sans Extrabold"/>
        <a:ea typeface="ヒラギノ角ゴ ProN W6"/>
        <a:cs typeface="ヒラギノ角ゴ ProN W6"/>
      </a:majorFont>
      <a:minorFont>
        <a:latin typeface="Open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/>
        </a:solidFill>
        <a:ln>
          <a:noFill/>
        </a:ln>
      </a:spPr>
      <a:bodyPr lIns="457200" tIns="228600" rIns="457200" bIns="228600" rtlCol="0" anchor="ctr"/>
      <a:lstStyle>
        <a:defPPr algn="ctr">
          <a:lnSpc>
            <a:spcPct val="100000"/>
          </a:lnSpc>
          <a:defRPr dirty="0" smtClean="0">
            <a:solidFill>
              <a:schemeClr val="tx1"/>
            </a:solidFill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EEEEE"/>
        </a:solidFill>
        <a:ln>
          <a:noFill/>
        </a:ln>
        <a:effectLst/>
        <a:extLst>
          <a:ext uri="{91240B29-F687-4f45-9708-019B960494DF}">
            <a14:hiddenLine xmlns="" xmlns:a14="http://schemas.microsoft.com/office/drawing/2010/main"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Open Sans Light" charset="0"/>
            <a:ea typeface="ヒラギノ角ゴ ProN W3" charset="0"/>
            <a:cs typeface="ヒラギノ角ゴ ProN W3" charset="0"/>
            <a:sym typeface="Open Sans Light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lnSpc>
            <a:spcPct val="100000"/>
          </a:lnSpc>
          <a:defRPr dirty="0" smtClean="0"/>
        </a:defPPr>
      </a:lstStyle>
    </a:txDef>
  </a:objectDefaults>
  <a:extraClrSchemeLst>
    <a:extraClrScheme>
      <a:clrScheme name="Content - Blac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2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3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4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tw-ppt-template</Template>
  <TotalTime>173</TotalTime>
  <Pages>0</Pages>
  <Words>276</Words>
  <Characters>0</Characters>
  <Application>Microsoft Office PowerPoint</Application>
  <PresentationFormat>自定义</PresentationFormat>
  <Lines>0</Lines>
  <Paragraphs>76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9" baseType="lpstr">
      <vt:lpstr>Lucida Grande</vt:lpstr>
      <vt:lpstr>ＭＳ Ｐゴシック</vt:lpstr>
      <vt:lpstr>Open Sans</vt:lpstr>
      <vt:lpstr>Open Sans Extrabold</vt:lpstr>
      <vt:lpstr>Open Sans Extrabold Italic</vt:lpstr>
      <vt:lpstr>Open Sans Italic</vt:lpstr>
      <vt:lpstr>Open Sans Light</vt:lpstr>
      <vt:lpstr>ヒラギノ角ゴ ProN W3</vt:lpstr>
      <vt:lpstr>ヒラギノ角ゴ ProN W6</vt:lpstr>
      <vt:lpstr>微软雅黑</vt:lpstr>
      <vt:lpstr>Calibri</vt:lpstr>
      <vt:lpstr>Wingdings</vt:lpstr>
      <vt:lpstr>2_TW - Black</vt:lpstr>
      <vt:lpstr>4_TW - Black</vt:lpstr>
      <vt:lpstr>WORKSHOP Kickoff</vt:lpstr>
      <vt:lpstr>现状</vt:lpstr>
      <vt:lpstr>应对</vt:lpstr>
      <vt:lpstr>Workshop</vt:lpstr>
      <vt:lpstr>DT Workshop 计划</vt:lpstr>
      <vt:lpstr>Preparation</vt:lpstr>
      <vt:lpstr>工具</vt:lpstr>
      <vt:lpstr>知识载体</vt:lpstr>
      <vt:lpstr>TRAINING ON GITHUB</vt:lpstr>
      <vt:lpstr>FORK &amp; Practise</vt:lpstr>
      <vt:lpstr>Practise</vt:lpstr>
      <vt:lpstr>Setup Environment</vt:lpstr>
      <vt:lpstr>Join Code Club</vt:lpstr>
      <vt:lpstr>PowerPoint 演示文稿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 More Effcient</dc:title>
  <dc:subject/>
  <dc:creator>Coney Wu</dc:creator>
  <cp:keywords/>
  <dc:description/>
  <cp:lastModifiedBy>Wukun (Coney)</cp:lastModifiedBy>
  <cp:revision>30</cp:revision>
  <dcterms:created xsi:type="dcterms:W3CDTF">2015-03-25T17:05:23Z</dcterms:created>
  <dcterms:modified xsi:type="dcterms:W3CDTF">2015-10-25T07:42:19Z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flag">
    <vt:lpwstr>1427787733</vt:lpwstr>
  </property>
</Properties>
</file>

<file path=docProps/thumbnail.jpeg>
</file>